
<file path=[Content_Types].xml><?xml version="1.0" encoding="utf-8"?>
<Types xmlns="http://schemas.openxmlformats.org/package/2006/content-types">
  <Default Extension="1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021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wpixel.com/image/517946/free-illustration-image-welcome-are-open-business" TargetMode="External"/><Relationship Id="rId2" Type="http://schemas.openxmlformats.org/officeDocument/2006/relationships/image" Target="../media/image15.1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262426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05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Introduction to International Women's Day</a:t>
            </a:r>
            <a:endParaRPr lang="en-US" sz="5249" dirty="0"/>
          </a:p>
        </p:txBody>
      </p:sp>
      <p:sp>
        <p:nvSpPr>
          <p:cNvPr id="6" name="Text 2"/>
          <p:cNvSpPr/>
          <p:nvPr/>
        </p:nvSpPr>
        <p:spPr>
          <a:xfrm>
            <a:off x="833199" y="4262080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International Women's Day is a global day celebrating the social, economic, cultural, and political achievements of women. It's a day to recognize and support the call for gender equality.</a:t>
            </a:r>
            <a:endParaRPr lang="en-US" sz="1750" dirty="0"/>
          </a:p>
        </p:txBody>
      </p:sp>
      <p:sp>
        <p:nvSpPr>
          <p:cNvPr id="7" name="Shape 3"/>
          <p:cNvSpPr/>
          <p:nvPr/>
        </p:nvSpPr>
        <p:spPr>
          <a:xfrm>
            <a:off x="833199" y="5594866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819" y="5602486"/>
            <a:ext cx="340162" cy="3401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299686" y="5578197"/>
            <a:ext cx="2254806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Manisha Kumari</a:t>
            </a:r>
            <a:endParaRPr lang="en-US" sz="218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815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13348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99961" y="2602825"/>
            <a:ext cx="7630358" cy="1066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60" b="1" kern="0" spc="-6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History and Significance of International Women's Day</a:t>
            </a:r>
            <a:endParaRPr lang="en-US" sz="3360" dirty="0"/>
          </a:p>
        </p:txBody>
      </p:sp>
      <p:sp>
        <p:nvSpPr>
          <p:cNvPr id="6" name="Shape 2"/>
          <p:cNvSpPr/>
          <p:nvPr/>
        </p:nvSpPr>
        <p:spPr>
          <a:xfrm>
            <a:off x="3738920" y="3925610"/>
            <a:ext cx="34052" cy="3837861"/>
          </a:xfrm>
          <a:prstGeom prst="roundRect">
            <a:avLst>
              <a:gd name="adj" fmla="val 225554"/>
            </a:avLst>
          </a:prstGeom>
          <a:solidFill>
            <a:srgbClr val="D6BADD"/>
          </a:solidFill>
          <a:ln/>
        </p:spPr>
      </p:sp>
      <p:sp>
        <p:nvSpPr>
          <p:cNvPr id="7" name="Shape 3"/>
          <p:cNvSpPr/>
          <p:nvPr/>
        </p:nvSpPr>
        <p:spPr>
          <a:xfrm>
            <a:off x="3947934" y="4233743"/>
            <a:ext cx="597337" cy="34052"/>
          </a:xfrm>
          <a:prstGeom prst="roundRect">
            <a:avLst>
              <a:gd name="adj" fmla="val 225554"/>
            </a:avLst>
          </a:prstGeom>
          <a:solidFill>
            <a:srgbClr val="D6BADD"/>
          </a:solidFill>
          <a:ln/>
        </p:spPr>
      </p:sp>
      <p:sp>
        <p:nvSpPr>
          <p:cNvPr id="8" name="Shape 4"/>
          <p:cNvSpPr/>
          <p:nvPr/>
        </p:nvSpPr>
        <p:spPr>
          <a:xfrm>
            <a:off x="3563957" y="4058841"/>
            <a:ext cx="383977" cy="38397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3685639" y="4090868"/>
            <a:ext cx="140494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016" b="1" kern="0" spc="-4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016" dirty="0"/>
          </a:p>
        </p:txBody>
      </p:sp>
      <p:sp>
        <p:nvSpPr>
          <p:cNvPr id="10" name="Text 6"/>
          <p:cNvSpPr/>
          <p:nvPr/>
        </p:nvSpPr>
        <p:spPr>
          <a:xfrm>
            <a:off x="4694634" y="4096226"/>
            <a:ext cx="2133481" cy="2667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80" b="1" kern="0" spc="-3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Origin of the Day</a:t>
            </a:r>
            <a:endParaRPr lang="en-US" sz="1680" dirty="0"/>
          </a:p>
        </p:txBody>
      </p:sp>
      <p:sp>
        <p:nvSpPr>
          <p:cNvPr id="11" name="Text 7"/>
          <p:cNvSpPr/>
          <p:nvPr/>
        </p:nvSpPr>
        <p:spPr>
          <a:xfrm>
            <a:off x="4694634" y="4465320"/>
            <a:ext cx="6435685" cy="546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44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Founded in 1911, it emerged from the social unrest and political movements advocating for women's rights.</a:t>
            </a:r>
            <a:endParaRPr lang="en-US" sz="1344" dirty="0"/>
          </a:p>
        </p:txBody>
      </p:sp>
      <p:sp>
        <p:nvSpPr>
          <p:cNvPr id="12" name="Shape 8"/>
          <p:cNvSpPr/>
          <p:nvPr/>
        </p:nvSpPr>
        <p:spPr>
          <a:xfrm>
            <a:off x="3947934" y="5660946"/>
            <a:ext cx="597337" cy="34052"/>
          </a:xfrm>
          <a:prstGeom prst="roundRect">
            <a:avLst>
              <a:gd name="adj" fmla="val 225554"/>
            </a:avLst>
          </a:prstGeom>
          <a:solidFill>
            <a:srgbClr val="D6BADD"/>
          </a:solidFill>
          <a:ln/>
        </p:spPr>
      </p:sp>
      <p:sp>
        <p:nvSpPr>
          <p:cNvPr id="13" name="Shape 9"/>
          <p:cNvSpPr/>
          <p:nvPr/>
        </p:nvSpPr>
        <p:spPr>
          <a:xfrm>
            <a:off x="3563957" y="5486043"/>
            <a:ext cx="383977" cy="38397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3685639" y="5518071"/>
            <a:ext cx="140494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016" b="1" kern="0" spc="-4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2</a:t>
            </a:r>
            <a:endParaRPr lang="en-US" sz="2016" dirty="0"/>
          </a:p>
        </p:txBody>
      </p:sp>
      <p:sp>
        <p:nvSpPr>
          <p:cNvPr id="15" name="Text 11"/>
          <p:cNvSpPr/>
          <p:nvPr/>
        </p:nvSpPr>
        <p:spPr>
          <a:xfrm>
            <a:off x="4694634" y="5523428"/>
            <a:ext cx="2576751" cy="2667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80" b="1" kern="0" spc="-3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Recognition of Achievements</a:t>
            </a:r>
            <a:endParaRPr lang="en-US" sz="1680" dirty="0"/>
          </a:p>
        </p:txBody>
      </p:sp>
      <p:sp>
        <p:nvSpPr>
          <p:cNvPr id="16" name="Text 12"/>
          <p:cNvSpPr/>
          <p:nvPr/>
        </p:nvSpPr>
        <p:spPr>
          <a:xfrm>
            <a:off x="4694634" y="5892522"/>
            <a:ext cx="6435685" cy="2731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44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 the years, it has become a symbol of the fight for equality and women's empowerment.</a:t>
            </a:r>
            <a:endParaRPr lang="en-US" sz="1344" dirty="0"/>
          </a:p>
        </p:txBody>
      </p:sp>
      <p:sp>
        <p:nvSpPr>
          <p:cNvPr id="17" name="Shape 13"/>
          <p:cNvSpPr/>
          <p:nvPr/>
        </p:nvSpPr>
        <p:spPr>
          <a:xfrm>
            <a:off x="3947934" y="6815018"/>
            <a:ext cx="597337" cy="34052"/>
          </a:xfrm>
          <a:prstGeom prst="roundRect">
            <a:avLst>
              <a:gd name="adj" fmla="val 225554"/>
            </a:avLst>
          </a:prstGeom>
          <a:solidFill>
            <a:srgbClr val="D6BADD"/>
          </a:solidFill>
          <a:ln/>
        </p:spPr>
      </p:sp>
      <p:sp>
        <p:nvSpPr>
          <p:cNvPr id="18" name="Shape 14"/>
          <p:cNvSpPr/>
          <p:nvPr/>
        </p:nvSpPr>
        <p:spPr>
          <a:xfrm>
            <a:off x="3563957" y="6640116"/>
            <a:ext cx="383977" cy="383977"/>
          </a:xfrm>
          <a:prstGeom prst="roundRect">
            <a:avLst>
              <a:gd name="adj" fmla="val 20003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3685639" y="6672143"/>
            <a:ext cx="140494" cy="3199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20"/>
              </a:lnSpc>
              <a:buNone/>
            </a:pPr>
            <a:r>
              <a:rPr lang="en-US" sz="2016" b="1" kern="0" spc="-40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3</a:t>
            </a:r>
            <a:endParaRPr lang="en-US" sz="2016" dirty="0"/>
          </a:p>
        </p:txBody>
      </p:sp>
      <p:sp>
        <p:nvSpPr>
          <p:cNvPr id="20" name="Text 16"/>
          <p:cNvSpPr/>
          <p:nvPr/>
        </p:nvSpPr>
        <p:spPr>
          <a:xfrm>
            <a:off x="4694634" y="6677501"/>
            <a:ext cx="2133481" cy="2667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80" b="1" kern="0" spc="-3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Global Significance</a:t>
            </a:r>
            <a:endParaRPr lang="en-US" sz="1680" dirty="0"/>
          </a:p>
        </p:txBody>
      </p:sp>
      <p:sp>
        <p:nvSpPr>
          <p:cNvPr id="21" name="Text 17"/>
          <p:cNvSpPr/>
          <p:nvPr/>
        </p:nvSpPr>
        <p:spPr>
          <a:xfrm>
            <a:off x="4694634" y="7046595"/>
            <a:ext cx="6435685" cy="546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44" kern="0" spc="-2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It's a day to commemorate the social, economic, cultural, and political achievements of women worldwide.</a:t>
            </a:r>
            <a:endParaRPr lang="en-US" sz="134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253317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Theme for This Year's International Women's Day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44287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06861" y="4470440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3070503" y="45050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"Choose to Challenge"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3070503" y="4985504"/>
            <a:ext cx="9211389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The theme highlights the importance of challenging gender bias and inequality to create an inclusive world.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4728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Achievements and Progress in Women's Rights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348389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Legal Reforms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48389" y="4560808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 the years, significant progress has been made in terms of women's legal rights and protections.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847398" y="3991451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Political Representation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847398" y="4560808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More women are entering political offices, contributing to a more gender-balanced governance structure.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346406" y="3991451"/>
            <a:ext cx="28645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Economic Empowerment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346406" y="4560808"/>
            <a:ext cx="2949416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Women's participation in the workforce and leadership positions has seen positive growth.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862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6243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22113" y="3201710"/>
            <a:ext cx="9386054" cy="13120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166"/>
              </a:lnSpc>
              <a:buNone/>
            </a:pPr>
            <a:r>
              <a:rPr lang="en-US" sz="4133" b="1" kern="0" spc="-83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Challenges and Obstacles That Women Still Face</a:t>
            </a:r>
            <a:endParaRPr lang="en-US" sz="4133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113" y="4828699"/>
            <a:ext cx="3128605" cy="83974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832021" y="5983367"/>
            <a:ext cx="2624376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Gender-Based Violence</a:t>
            </a:r>
            <a:endParaRPr lang="en-US" sz="2066" dirty="0"/>
          </a:p>
        </p:txBody>
      </p:sp>
      <p:sp>
        <p:nvSpPr>
          <p:cNvPr id="8" name="Text 3"/>
          <p:cNvSpPr/>
          <p:nvPr/>
        </p:nvSpPr>
        <p:spPr>
          <a:xfrm>
            <a:off x="2832021" y="6437352"/>
            <a:ext cx="2708791" cy="10072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3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continue to face various forms of violence and abuse based on their gender.</a:t>
            </a:r>
            <a:endParaRPr lang="en-US" sz="1653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0719" y="4828699"/>
            <a:ext cx="3128724" cy="83974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960626" y="5983367"/>
            <a:ext cx="2624376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Gender Pay Gap</a:t>
            </a:r>
            <a:endParaRPr lang="en-US" sz="2066" dirty="0"/>
          </a:p>
        </p:txBody>
      </p:sp>
      <p:sp>
        <p:nvSpPr>
          <p:cNvPr id="11" name="Text 5"/>
          <p:cNvSpPr/>
          <p:nvPr/>
        </p:nvSpPr>
        <p:spPr>
          <a:xfrm>
            <a:off x="5960626" y="6437352"/>
            <a:ext cx="2708910" cy="10072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3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Unequal pay and limited opportunities still exist for women in various industries.</a:t>
            </a:r>
            <a:endParaRPr lang="en-US" sz="1653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9443" y="4828699"/>
            <a:ext cx="3128724" cy="83974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089350" y="5983367"/>
            <a:ext cx="2624376" cy="3280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83"/>
              </a:lnSpc>
              <a:buNone/>
            </a:pPr>
            <a:r>
              <a:rPr lang="en-US" sz="2066" b="1" kern="0" spc="-41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Cultural Barriers</a:t>
            </a:r>
            <a:endParaRPr lang="en-US" sz="2066" dirty="0"/>
          </a:p>
        </p:txBody>
      </p:sp>
      <p:sp>
        <p:nvSpPr>
          <p:cNvPr id="14" name="Text 7"/>
          <p:cNvSpPr/>
          <p:nvPr/>
        </p:nvSpPr>
        <p:spPr>
          <a:xfrm>
            <a:off x="9089350" y="6437352"/>
            <a:ext cx="2708910" cy="10072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45"/>
              </a:lnSpc>
              <a:buNone/>
            </a:pPr>
            <a:r>
              <a:rPr lang="en-US" sz="1653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Deep-rooted societal norms and traditions pose obstacles to gender equality.</a:t>
            </a:r>
            <a:endParaRPr lang="en-US" sz="165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348389" y="189940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Celebrating Women's Achievements Around the World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348389" y="3621405"/>
            <a:ext cx="3163014" cy="2708791"/>
          </a:xfrm>
          <a:prstGeom prst="roundRect">
            <a:avLst>
              <a:gd name="adj" fmla="val 369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578179" y="3851196"/>
            <a:ext cx="270343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Diversity in Accomplishments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578179" y="4678799"/>
            <a:ext cx="27034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have excelled in fields ranging from science and technology to arts and sports.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5733574" y="3621405"/>
            <a:ext cx="3163014" cy="2708791"/>
          </a:xfrm>
          <a:prstGeom prst="roundRect">
            <a:avLst>
              <a:gd name="adj" fmla="val 369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5963364" y="3851196"/>
            <a:ext cx="2703433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Social and Humanitarian Work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5963364" y="4678799"/>
            <a:ext cx="270343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Many women have made significant contributions to social causes and humanitarian efforts.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118759" y="3621405"/>
            <a:ext cx="3163014" cy="2708791"/>
          </a:xfrm>
          <a:prstGeom prst="roundRect">
            <a:avLst>
              <a:gd name="adj" fmla="val 369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348549" y="3851196"/>
            <a:ext cx="2703433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Inspiring Leadership</a:t>
            </a:r>
            <a:endParaRPr lang="en-US" sz="2187" dirty="0"/>
          </a:p>
        </p:txBody>
      </p:sp>
      <p:sp>
        <p:nvSpPr>
          <p:cNvPr id="15" name="Text 11"/>
          <p:cNvSpPr/>
          <p:nvPr/>
        </p:nvSpPr>
        <p:spPr>
          <a:xfrm>
            <a:off x="9348549" y="4331613"/>
            <a:ext cx="270343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 leaders have been catalysts for change, inspiring and empowering others.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348389" y="2091690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Calls to Action and Ways to Support Gender Equality</a:t>
            </a:r>
            <a:endParaRPr lang="en-US" sz="4374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8389" y="3924776"/>
            <a:ext cx="444341" cy="44434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348389" y="4591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Educational Initiatives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348389" y="5071705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Supporting educational programs that promote gender equality and women's rights.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0602" y="3924776"/>
            <a:ext cx="444341" cy="44434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770602" y="459128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Activism and Advocacy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770602" y="5071705"/>
            <a:ext cx="308895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Encouraging active participation in movements supporting gender equality.</a:t>
            </a:r>
            <a:endParaRPr lang="en-US" sz="17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2816" y="3924776"/>
            <a:ext cx="444341" cy="44434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192816" y="4591288"/>
            <a:ext cx="2864525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Economic Empowerment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192816" y="5071705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Creating opportunities for women's economic independence and entrepreneurship.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2533174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kern="0" spc="-87" dirty="0">
                <a:solidFill>
                  <a:srgbClr val="000000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Conclusion and Future Goals for International Women's Day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833199" y="442876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991672" y="4470440"/>
            <a:ext cx="182999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kern="0" spc="-52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1555313" y="4505087"/>
            <a:ext cx="2789039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kern="0" spc="-44" dirty="0">
                <a:solidFill>
                  <a:srgbClr val="272525"/>
                </a:solidFill>
                <a:latin typeface="adonis-web" pitchFamily="34" charset="0"/>
                <a:ea typeface="adonis-web" pitchFamily="34" charset="-122"/>
                <a:cs typeface="adonis-web" pitchFamily="34" charset="-120"/>
              </a:rPr>
              <a:t>Progress into the Future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1555313" y="4985504"/>
            <a:ext cx="8584287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kern="0" spc="-35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Continuing to strive for a world where women and girls enjoy equal rights, opportunities, and representation.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37BF0A-2DB1-1812-D8E9-79FD1277E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81887" y="106017"/>
            <a:ext cx="13095522" cy="81235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8162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398</Words>
  <Application>Microsoft Office PowerPoint</Application>
  <PresentationFormat>Custom</PresentationFormat>
  <Paragraphs>57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adonis-web</vt:lpstr>
      <vt:lpstr>Arial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shivam sharma</cp:lastModifiedBy>
  <cp:revision>4</cp:revision>
  <dcterms:created xsi:type="dcterms:W3CDTF">2024-03-01T08:16:55Z</dcterms:created>
  <dcterms:modified xsi:type="dcterms:W3CDTF">2024-03-01T08:45:45Z</dcterms:modified>
</cp:coreProperties>
</file>